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B8A5-0C0D-4DA3-B6B6-4D8B998A3F3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836D-7E81-4063-A774-D33FECCD3B1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processon.com/view/link/5e7092ebe4b03b99651ee0d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艾会网网站结构调整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调整目的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362147"/>
            <a:ext cx="10515600" cy="697874"/>
          </a:xfrm>
        </p:spPr>
        <p:txBody>
          <a:bodyPr/>
          <a:lstStyle/>
          <a:p>
            <a:r>
              <a:rPr lang="zh-CN" altLang="en-US" dirty="0"/>
              <a:t>突出会议软件、数据库功能，弱化学术会议服务功能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4266890" y="2257243"/>
            <a:ext cx="210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软件</a:t>
            </a:r>
            <a:r>
              <a:rPr lang="en-US" altLang="zh-CN" dirty="0">
                <a:solidFill>
                  <a:srgbClr val="FF0000"/>
                </a:solidFill>
              </a:rPr>
              <a:t>》</a:t>
            </a:r>
            <a:r>
              <a:rPr lang="zh-CN" altLang="en-US" dirty="0">
                <a:solidFill>
                  <a:srgbClr val="FF0000"/>
                </a:solidFill>
              </a:rPr>
              <a:t>数据</a:t>
            </a:r>
            <a:r>
              <a:rPr lang="en-US" altLang="zh-CN" dirty="0">
                <a:solidFill>
                  <a:srgbClr val="FF0000"/>
                </a:solidFill>
              </a:rPr>
              <a:t>》</a:t>
            </a:r>
            <a:r>
              <a:rPr lang="zh-CN" altLang="en-US" dirty="0">
                <a:solidFill>
                  <a:srgbClr val="FF0000"/>
                </a:solidFill>
              </a:rPr>
              <a:t>服务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140904" y="2626575"/>
            <a:ext cx="83554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产品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产品介绍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解决方案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案例？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报价</a:t>
            </a:r>
            <a:endParaRPr lang="en-US" altLang="zh-CN" dirty="0"/>
          </a:p>
          <a:p>
            <a:r>
              <a:rPr lang="zh-CN" altLang="en-US" dirty="0"/>
              <a:t>数据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会议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摘要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报告</a:t>
            </a:r>
            <a:endParaRPr lang="en-US" altLang="zh-CN" dirty="0"/>
          </a:p>
          <a:p>
            <a:r>
              <a:rPr lang="zh-CN" altLang="en-US" dirty="0"/>
              <a:t>服务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软件服务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财务服务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会议管理服务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直播服务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出版服务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>
            <p:ph idx="1"/>
          </p:nvPr>
        </p:nvGraphicFramePr>
        <p:xfrm>
          <a:off x="913510" y="1507806"/>
          <a:ext cx="10515597" cy="368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212"/>
                <a:gridCol w="1624404"/>
                <a:gridCol w="7039981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/>
                        <a:t>现有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/>
                        <a:t>新版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/>
                        <a:t>新版内容</a:t>
                      </a:r>
                      <a:endParaRPr lang="zh-CN" altLang="en-US" sz="11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首页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首页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顶栏、</a:t>
                      </a:r>
                      <a:r>
                        <a:rPr lang="en-US" altLang="zh-CN" sz="1100" dirty="0"/>
                        <a:t>Banner</a:t>
                      </a:r>
                      <a:r>
                        <a:rPr lang="zh-CN" altLang="en-US" sz="1100" dirty="0"/>
                        <a:t>、</a:t>
                      </a:r>
                      <a:r>
                        <a:rPr lang="en-US" altLang="zh-CN" sz="1100" dirty="0"/>
                        <a:t>Body</a:t>
                      </a:r>
                      <a:r>
                        <a:rPr lang="zh-CN" altLang="en-US" sz="1100" dirty="0"/>
                        <a:t>、底栏</a:t>
                      </a:r>
                      <a:endParaRPr lang="zh-CN" altLang="en-US" sz="11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会议目录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产品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着重描述会议软件的几项功能：</a:t>
                      </a:r>
                      <a:endParaRPr lang="en-US" altLang="zh-CN" sz="1100" dirty="0"/>
                    </a:p>
                    <a:p>
                      <a:pPr lvl="1"/>
                      <a:r>
                        <a:rPr lang="zh-CN" altLang="en-US" sz="1100" dirty="0"/>
                        <a:t>学术会议管理</a:t>
                      </a:r>
                      <a:r>
                        <a:rPr lang="en-US" altLang="zh-CN" sz="1100" dirty="0"/>
                        <a:t>    </a:t>
                      </a:r>
                      <a:endParaRPr lang="en-US" altLang="zh-CN" sz="1100" dirty="0"/>
                    </a:p>
                    <a:p>
                      <a:pPr lvl="1"/>
                      <a:r>
                        <a:rPr lang="zh-CN" altLang="en-US" sz="1100" dirty="0"/>
                        <a:t>会议直播</a:t>
                      </a:r>
                      <a:endParaRPr lang="en-US" altLang="zh-CN" sz="1100" dirty="0"/>
                    </a:p>
                    <a:p>
                      <a:pPr lvl="1"/>
                      <a:r>
                        <a:rPr lang="zh-CN" altLang="en-US" sz="1100" dirty="0"/>
                        <a:t>电子票签到功能</a:t>
                      </a:r>
                      <a:endParaRPr lang="en-US" altLang="zh-CN" sz="1100" dirty="0"/>
                    </a:p>
                    <a:p>
                      <a:pPr lvl="1"/>
                      <a:r>
                        <a:rPr lang="zh-CN" altLang="en-US" sz="1100" dirty="0"/>
                        <a:t>数据统计管理</a:t>
                      </a:r>
                      <a:endParaRPr lang="en-US" altLang="zh-CN" sz="1100" dirty="0"/>
                    </a:p>
                    <a:p>
                      <a:pPr lvl="1"/>
                      <a:r>
                        <a:rPr lang="zh-CN" altLang="en-US" sz="1100" dirty="0"/>
                        <a:t>在线视频会议</a:t>
                      </a:r>
                      <a:endParaRPr lang="zh-CN" altLang="en-US" sz="11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专业分类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解决方案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参照现艾会网网站进行页面优化</a:t>
                      </a:r>
                      <a:endParaRPr lang="zh-CN" altLang="en-US" sz="11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办会机构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发现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发现活动、展示客户案例</a:t>
                      </a:r>
                      <a:endParaRPr lang="zh-CN" altLang="en-US" sz="11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办会软件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会议服务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dirty="0"/>
                        <a:t>参照现艾会网网站进行页面优化</a:t>
                      </a:r>
                      <a:endParaRPr lang="zh-CN" altLang="en-US" sz="11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解决方案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dirty="0"/>
                        <a:t>用户反馈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建议做个页面右侧底部悬浮按钮，点击显示表单，用户在线提交反馈</a:t>
                      </a:r>
                      <a:endParaRPr lang="zh-CN" altLang="en-US" sz="11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会议服务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dirty="0"/>
                        <a:t>联系我们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dirty="0"/>
                        <a:t>参照现艾会网网站进行页面优化</a:t>
                      </a:r>
                      <a:endParaRPr lang="zh-CN" altLang="en-US" sz="11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zh-CN" altLang="en-US" sz="1100" dirty="0"/>
                        <a:t>联系我们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762893" y="182245"/>
            <a:ext cx="10515600" cy="1325563"/>
          </a:xfrm>
        </p:spPr>
        <p:txBody>
          <a:bodyPr/>
          <a:lstStyle/>
          <a:p>
            <a:r>
              <a:rPr lang="zh-CN" altLang="en-US" dirty="0"/>
              <a:t>更新内容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603812" y="521860"/>
            <a:ext cx="7519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/>
              <a:t>详细脑图参考：</a:t>
            </a:r>
            <a:r>
              <a:rPr kumimoji="1" lang="en-US" altLang="zh-CN" dirty="0">
                <a:hlinkClick r:id="rId1"/>
              </a:rPr>
              <a:t>https://</a:t>
            </a:r>
            <a:r>
              <a:rPr kumimoji="1" lang="en-US" altLang="zh-CN" dirty="0" err="1">
                <a:hlinkClick r:id="rId1"/>
              </a:rPr>
              <a:t>www.processon.com</a:t>
            </a:r>
            <a:r>
              <a:rPr kumimoji="1" lang="en-US" altLang="zh-CN" dirty="0">
                <a:hlinkClick r:id="rId1"/>
              </a:rPr>
              <a:t>/view/link/5e7092ebe4b03b99651ee0d8</a:t>
            </a:r>
            <a:endParaRPr kumimoji="1"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REFSHAPE" val="104654676"/>
</p:tagLst>
</file>

<file path=ppt/tags/tag2.xml><?xml version="1.0" encoding="utf-8"?>
<p:tagLst xmlns:p="http://schemas.openxmlformats.org/presentationml/2006/main">
  <p:tag name="REFSHAPE" val="104656036"/>
</p:tagLst>
</file>

<file path=ppt/tags/tag3.xml><?xml version="1.0" encoding="utf-8"?>
<p:tagLst xmlns:p="http://schemas.openxmlformats.org/presentationml/2006/main">
  <p:tag name="REFSHAPE" val="104655764"/>
</p:tagLst>
</file>

<file path=ppt/tags/tag4.xml><?xml version="1.0" encoding="utf-8"?>
<p:tagLst xmlns:p="http://schemas.openxmlformats.org/presentationml/2006/main">
  <p:tag name="REFSHAPE" val="10465522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WPS 演示</Application>
  <PresentationFormat>宽屏</PresentationFormat>
  <Paragraphs>83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Office 主题​​</vt:lpstr>
      <vt:lpstr>艾会网网站结构调整</vt:lpstr>
      <vt:lpstr>调整目的</vt:lpstr>
      <vt:lpstr>更新内容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艾会网网站机构调整</dc:title>
  <dc:creator>Wang Shaoxiong</dc:creator>
  <cp:lastModifiedBy>熊雅妮</cp:lastModifiedBy>
  <cp:revision>12</cp:revision>
  <dcterms:created xsi:type="dcterms:W3CDTF">2020-03-11T10:38:00Z</dcterms:created>
  <dcterms:modified xsi:type="dcterms:W3CDTF">2020-04-02T11:54:55Z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